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BFD00B-A222-46B4-9A06-95862BCE07A4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7B0DC-3030-436F-ACDB-D02F080BC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429000"/>
          </a:xfrm>
        </p:spPr>
        <p:txBody>
          <a:bodyPr/>
          <a:lstStyle/>
          <a:p>
            <a:r>
              <a:rPr lang="en-US" dirty="0" smtClean="0"/>
              <a:t>By Ella </a:t>
            </a:r>
            <a:r>
              <a:rPr lang="en-US" dirty="0" err="1" smtClean="0"/>
              <a:t>Gensheimer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pic>
        <p:nvPicPr>
          <p:cNvPr id="61442" name="Picture 2" descr="Palm Spring Windmills - Palm Springs, Califor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429000"/>
            <a:ext cx="1524000" cy="2458064"/>
          </a:xfrm>
          <a:prstGeom prst="rect">
            <a:avLst/>
          </a:prstGeom>
          <a:noFill/>
        </p:spPr>
      </p:pic>
      <p:pic>
        <p:nvPicPr>
          <p:cNvPr id="61446" name="Picture 6" descr="http://memoryperformance.net/wp-content/uploads/2009/08/wind-power-horizonta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505200"/>
            <a:ext cx="1752600" cy="2528126"/>
          </a:xfrm>
          <a:prstGeom prst="rect">
            <a:avLst/>
          </a:prstGeom>
          <a:noFill/>
        </p:spPr>
      </p:pic>
      <p:pic>
        <p:nvPicPr>
          <p:cNvPr id="61448" name="Picture 8" descr="http://www.globalgiants.com/archives/media/SiemensWindMil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657600"/>
            <a:ext cx="2451100" cy="1771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wind power?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 power is the conversion of wind into useful energy, such as electricity.</a:t>
            </a:r>
          </a:p>
          <a:p>
            <a:r>
              <a:rPr lang="en-US" dirty="0" smtClean="0"/>
              <a:t>The speed of wind, amount of wind, shape of turbine, and height of turbine all effect the amount of energy harvested.</a:t>
            </a:r>
          </a:p>
          <a:p>
            <a:r>
              <a:rPr lang="en-US" dirty="0" smtClean="0"/>
              <a:t>Some things that contribute to the wind flow are uneven heating of the atmosphere, irregularities of Earth’s surface, and Earth’s rotation. </a:t>
            </a:r>
          </a:p>
          <a:p>
            <a:r>
              <a:rPr lang="en-US" dirty="0" smtClean="0"/>
              <a:t>Wind power is a good alternative to fossil fuels because it does not emit carbon dioxide.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was wind power first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 power has been used for 5,000 years to propel ships and irrigate land.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Vertical axis windmills were first invented by </a:t>
            </a:r>
            <a:r>
              <a:rPr lang="en-US" dirty="0" err="1" smtClean="0"/>
              <a:t>Estakhri</a:t>
            </a:r>
            <a:r>
              <a:rPr lang="en-US" dirty="0" smtClean="0"/>
              <a:t>, a Persian geographer, in the 9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Horizontal axis windmills were first used in the Greek islands of Cyclades in the 13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</p:txBody>
      </p:sp>
      <p:pic>
        <p:nvPicPr>
          <p:cNvPr id="5" name="Picture 4" descr="170px-Leach's_Mill,_Wisbech_1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133600"/>
            <a:ext cx="1036320" cy="1676400"/>
          </a:xfrm>
          <a:prstGeom prst="rect">
            <a:avLst/>
          </a:prstGeom>
        </p:spPr>
      </p:pic>
      <p:pic>
        <p:nvPicPr>
          <p:cNvPr id="6" name="Picture 5" descr="untitled1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514600"/>
            <a:ext cx="1371600" cy="1239715"/>
          </a:xfrm>
          <a:prstGeom prst="rect">
            <a:avLst/>
          </a:prstGeom>
        </p:spPr>
      </p:pic>
      <p:pic>
        <p:nvPicPr>
          <p:cNvPr id="7" name="Picture 6" descr="170px-Beebe_Windmill_Isometric_of_Machinery_Long_Island_N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2133600"/>
            <a:ext cx="1143000" cy="17212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first used wind power for electricity?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1887, Scottish Professor James Blyth first converted wind energy into electricity. He patented his invention in 1891.</a:t>
            </a:r>
          </a:p>
          <a:p>
            <a:r>
              <a:rPr lang="en-US" dirty="0" smtClean="0"/>
              <a:t>Later that year, Charles F. Brush of the United States also converted wind power into electricity.</a:t>
            </a:r>
          </a:p>
          <a:p>
            <a:r>
              <a:rPr lang="en-US" dirty="0" err="1" smtClean="0"/>
              <a:t>Poul</a:t>
            </a:r>
            <a:r>
              <a:rPr lang="en-US" dirty="0" smtClean="0"/>
              <a:t> la </a:t>
            </a:r>
            <a:r>
              <a:rPr lang="en-US" dirty="0" err="1" smtClean="0"/>
              <a:t>Cour</a:t>
            </a:r>
            <a:r>
              <a:rPr lang="en-US" dirty="0" smtClean="0"/>
              <a:t>, a Danish scientist, stored wind as hydrogen and oxygen energy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Windmills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Windmills were first used to irrigate land. They pumped water throughout fields using energy gathered from the wind.</a:t>
            </a:r>
          </a:p>
          <a:p>
            <a:r>
              <a:rPr lang="en-US" dirty="0" smtClean="0"/>
              <a:t>They were also used to grind grains harvested in the fields.</a:t>
            </a:r>
          </a:p>
          <a:p>
            <a:endParaRPr lang="en-US" dirty="0"/>
          </a:p>
        </p:txBody>
      </p:sp>
      <p:pic>
        <p:nvPicPr>
          <p:cNvPr id="4" name="Picture 3" descr="fanm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429000"/>
            <a:ext cx="1754909" cy="2743200"/>
          </a:xfrm>
          <a:prstGeom prst="rect">
            <a:avLst/>
          </a:prstGeom>
        </p:spPr>
      </p:pic>
      <p:pic>
        <p:nvPicPr>
          <p:cNvPr id="5" name="Picture 4" descr="panem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429000"/>
            <a:ext cx="1666875" cy="2505075"/>
          </a:xfrm>
          <a:prstGeom prst="rect">
            <a:avLst/>
          </a:prstGeom>
        </p:spPr>
      </p:pic>
      <p:pic>
        <p:nvPicPr>
          <p:cNvPr id="6" name="Picture 5" descr="persia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3886200"/>
            <a:ext cx="1600200" cy="1514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Modern windmills have v-shaped turbines that are lighter, more stable, and easier to maintain than the previous ones.</a:t>
            </a:r>
          </a:p>
          <a:p>
            <a:r>
              <a:rPr lang="en-US" dirty="0" smtClean="0"/>
              <a:t>They are able to harness wind from any direction.</a:t>
            </a:r>
          </a:p>
          <a:p>
            <a:r>
              <a:rPr lang="en-US" dirty="0" smtClean="0"/>
              <a:t>The largest have a wingspan of 275 meters and can generate 10mw of power.</a:t>
            </a:r>
          </a:p>
          <a:p>
            <a:r>
              <a:rPr lang="en-US" dirty="0" smtClean="0"/>
              <a:t>Modern windmills also operate at a lower height so there are less problems in relation to damage.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Negative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negative effect of windmills are that they can cause diseases and ailments.</a:t>
            </a:r>
          </a:p>
          <a:p>
            <a:r>
              <a:rPr lang="en-US" dirty="0" smtClean="0"/>
              <a:t>Many people in neighborhoods near windmills have complained of stiff shoulders, headaches, insomnia, hand tremors, and more.</a:t>
            </a:r>
          </a:p>
          <a:p>
            <a:r>
              <a:rPr lang="en-US" dirty="0" smtClean="0"/>
              <a:t>These problem could be caused by sensitivity to infrasonic noise.</a:t>
            </a:r>
          </a:p>
          <a:p>
            <a:r>
              <a:rPr lang="en-US" dirty="0" smtClean="0"/>
              <a:t>Also, the windmills are hazards to many species of birds.</a:t>
            </a:r>
          </a:p>
          <a:p>
            <a:r>
              <a:rPr lang="en-US" dirty="0" smtClean="0"/>
              <a:t>Birds fly into the propellers and are killed, which is a serious problem that needs to be addressed.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Positive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Windmills do not release carbon dioxide, so they do not pollute or destroy the environment.</a:t>
            </a:r>
          </a:p>
          <a:p>
            <a:r>
              <a:rPr lang="en-US" dirty="0" smtClean="0"/>
              <a:t>They also do not use any fossil fuels such as coal, oil, and natural gas.</a:t>
            </a:r>
          </a:p>
          <a:p>
            <a:r>
              <a:rPr lang="en-US" dirty="0" smtClean="0"/>
              <a:t>Windmills are a source of renewable energy; meaning that wind is not going to run out like fossil fuels will.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Windmills are a necessary factor in the future because we need renewable resources in order to live life as we know it. As wind power progresses, we will be able to stop destroying </a:t>
            </a:r>
            <a:r>
              <a:rPr lang="en-US" smtClean="0"/>
              <a:t>the environment.</a:t>
            </a:r>
            <a:endParaRPr lang="en-US" dirty="0" smtClean="0"/>
          </a:p>
        </p:txBody>
      </p:sp>
      <p:pic>
        <p:nvPicPr>
          <p:cNvPr id="4" name="Picture 3" descr="untitled22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810000"/>
            <a:ext cx="2514600" cy="1676400"/>
          </a:xfrm>
          <a:prstGeom prst="rect">
            <a:avLst/>
          </a:prstGeom>
        </p:spPr>
      </p:pic>
      <p:pic>
        <p:nvPicPr>
          <p:cNvPr id="5" name="Picture 4" descr="untitled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810000"/>
            <a:ext cx="2428631" cy="167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65</TotalTime>
  <Words>491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WIND POWER</vt:lpstr>
      <vt:lpstr>What is wind power?</vt:lpstr>
      <vt:lpstr>When was wind power first used?</vt:lpstr>
      <vt:lpstr>Who first used wind power for electricity?</vt:lpstr>
      <vt:lpstr>Early Windmills</vt:lpstr>
      <vt:lpstr>Modern Day</vt:lpstr>
      <vt:lpstr>Negative Effects</vt:lpstr>
      <vt:lpstr>Positive Effects</vt:lpstr>
      <vt:lpstr>Conclusion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student</dc:creator>
  <cp:lastModifiedBy>student</cp:lastModifiedBy>
  <cp:revision>10</cp:revision>
  <dcterms:created xsi:type="dcterms:W3CDTF">2010-09-20T19:55:26Z</dcterms:created>
  <dcterms:modified xsi:type="dcterms:W3CDTF">2010-09-29T19:36:01Z</dcterms:modified>
</cp:coreProperties>
</file>